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  <p:sldId id="266" r:id="rId11"/>
    <p:sldId id="267" r:id="rId12"/>
    <p:sldId id="263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-2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3F7183-7799-4F60-8F53-6E99C262E2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4B0306A9-2014-413B-96B5-1E563437560E}">
      <dgm:prSet/>
      <dgm:spPr/>
      <dgm:t>
        <a:bodyPr/>
        <a:lstStyle/>
        <a:p>
          <a:pPr rtl="0"/>
          <a:r>
            <a:rPr lang="en-US" dirty="0" smtClean="0"/>
            <a:t>1</a:t>
          </a:r>
          <a:r>
            <a:rPr lang="zh-CN" dirty="0" smtClean="0"/>
            <a:t>、掌握套索工具和磁性套索工具的使用</a:t>
          </a:r>
          <a:endParaRPr lang="en-US" dirty="0"/>
        </a:p>
      </dgm:t>
    </dgm:pt>
    <dgm:pt modelId="{95E2328F-0F8F-467E-B8BC-E5A9BD64EFF8}" type="parTrans" cxnId="{6A144005-22F6-4AF7-B1DF-B2B6FA7177EF}">
      <dgm:prSet/>
      <dgm:spPr/>
      <dgm:t>
        <a:bodyPr/>
        <a:lstStyle/>
        <a:p>
          <a:endParaRPr lang="zh-CN" altLang="en-US"/>
        </a:p>
      </dgm:t>
    </dgm:pt>
    <dgm:pt modelId="{32F478C5-84D3-4870-B734-02BDA40C5E1C}" type="sibTrans" cxnId="{6A144005-22F6-4AF7-B1DF-B2B6FA7177EF}">
      <dgm:prSet/>
      <dgm:spPr/>
      <dgm:t>
        <a:bodyPr/>
        <a:lstStyle/>
        <a:p>
          <a:endParaRPr lang="zh-CN" altLang="en-US"/>
        </a:p>
      </dgm:t>
    </dgm:pt>
    <dgm:pt modelId="{57B0097D-B42C-495B-9F74-1F088357BE39}">
      <dgm:prSet/>
      <dgm:spPr/>
      <dgm:t>
        <a:bodyPr/>
        <a:lstStyle/>
        <a:p>
          <a:pPr rtl="0"/>
          <a:r>
            <a:rPr lang="en-US" dirty="0" smtClean="0"/>
            <a:t>2</a:t>
          </a:r>
          <a:r>
            <a:rPr lang="zh-CN" dirty="0" smtClean="0"/>
            <a:t>、理解图层的含义，学会调整图层位置，图层命名，拼合图层。</a:t>
          </a:r>
          <a:endParaRPr lang="en-US" dirty="0"/>
        </a:p>
      </dgm:t>
    </dgm:pt>
    <dgm:pt modelId="{B5982A9D-DC54-468B-8136-4170325547C8}" type="parTrans" cxnId="{ABD5B342-72E8-40D5-A9DD-599D273BAC6E}">
      <dgm:prSet/>
      <dgm:spPr/>
      <dgm:t>
        <a:bodyPr/>
        <a:lstStyle/>
        <a:p>
          <a:endParaRPr lang="zh-CN" altLang="en-US"/>
        </a:p>
      </dgm:t>
    </dgm:pt>
    <dgm:pt modelId="{C9A99F61-B045-4E17-8A39-425ECF42A4BF}" type="sibTrans" cxnId="{ABD5B342-72E8-40D5-A9DD-599D273BAC6E}">
      <dgm:prSet/>
      <dgm:spPr/>
      <dgm:t>
        <a:bodyPr/>
        <a:lstStyle/>
        <a:p>
          <a:endParaRPr lang="zh-CN" altLang="en-US"/>
        </a:p>
      </dgm:t>
    </dgm:pt>
    <dgm:pt modelId="{9E975A2F-F9B2-49E8-9E35-894A20BA07F9}">
      <dgm:prSet/>
      <dgm:spPr/>
      <dgm:t>
        <a:bodyPr/>
        <a:lstStyle/>
        <a:p>
          <a:pPr rtl="0"/>
          <a:r>
            <a:rPr lang="en-US" dirty="0" smtClean="0"/>
            <a:t>3</a:t>
          </a:r>
          <a:r>
            <a:rPr lang="zh-CN" dirty="0" smtClean="0"/>
            <a:t>、熟练使用自由变换功能来调整图像大小。</a:t>
          </a:r>
          <a:endParaRPr lang="zh-CN" dirty="0"/>
        </a:p>
      </dgm:t>
    </dgm:pt>
    <dgm:pt modelId="{C89451C6-9289-45EF-95BB-9A5AD81F5853}" type="parTrans" cxnId="{3FE1AD4B-FED9-4422-A2F7-FF4A9B41DE57}">
      <dgm:prSet/>
      <dgm:spPr/>
      <dgm:t>
        <a:bodyPr/>
        <a:lstStyle/>
        <a:p>
          <a:endParaRPr lang="zh-CN" altLang="en-US"/>
        </a:p>
      </dgm:t>
    </dgm:pt>
    <dgm:pt modelId="{C798FE6B-94EC-498C-8E3A-A27A1F857020}" type="sibTrans" cxnId="{3FE1AD4B-FED9-4422-A2F7-FF4A9B41DE57}">
      <dgm:prSet/>
      <dgm:spPr/>
      <dgm:t>
        <a:bodyPr/>
        <a:lstStyle/>
        <a:p>
          <a:endParaRPr lang="zh-CN" altLang="en-US"/>
        </a:p>
      </dgm:t>
    </dgm:pt>
    <dgm:pt modelId="{35CAB592-9F95-4FAC-A57A-F844416A0992}" type="pres">
      <dgm:prSet presAssocID="{6F3F7183-7799-4F60-8F53-6E99C262E292}" presName="linear" presStyleCnt="0">
        <dgm:presLayoutVars>
          <dgm:animLvl val="lvl"/>
          <dgm:resizeHandles val="exact"/>
        </dgm:presLayoutVars>
      </dgm:prSet>
      <dgm:spPr/>
    </dgm:pt>
    <dgm:pt modelId="{FB5D52D8-694C-4495-8BD4-036C5C880871}" type="pres">
      <dgm:prSet presAssocID="{4B0306A9-2014-413B-96B5-1E563437560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996312A-AA70-4B0D-8EBD-873D9B6B92B6}" type="pres">
      <dgm:prSet presAssocID="{32F478C5-84D3-4870-B734-02BDA40C5E1C}" presName="spacer" presStyleCnt="0"/>
      <dgm:spPr/>
    </dgm:pt>
    <dgm:pt modelId="{3DF4FE6D-01D4-4E38-A629-BFACAA85954A}" type="pres">
      <dgm:prSet presAssocID="{57B0097D-B42C-495B-9F74-1F088357BE3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B9EDFBB-C5EB-4F20-A383-BE60230AE886}" type="pres">
      <dgm:prSet presAssocID="{C9A99F61-B045-4E17-8A39-425ECF42A4BF}" presName="spacer" presStyleCnt="0"/>
      <dgm:spPr/>
    </dgm:pt>
    <dgm:pt modelId="{ACE1E2E2-DE20-4440-8DAF-1BFCD5953F87}" type="pres">
      <dgm:prSet presAssocID="{9E975A2F-F9B2-49E8-9E35-894A20BA07F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C5484D0-C3AD-4A80-BF3F-59B8560523C4}" type="presOf" srcId="{57B0097D-B42C-495B-9F74-1F088357BE39}" destId="{3DF4FE6D-01D4-4E38-A629-BFACAA85954A}" srcOrd="0" destOrd="0" presId="urn:microsoft.com/office/officeart/2005/8/layout/vList2"/>
    <dgm:cxn modelId="{32DEB7CA-4BFF-4AF0-B3DD-C4789476E3F1}" type="presOf" srcId="{4B0306A9-2014-413B-96B5-1E563437560E}" destId="{FB5D52D8-694C-4495-8BD4-036C5C880871}" srcOrd="0" destOrd="0" presId="urn:microsoft.com/office/officeart/2005/8/layout/vList2"/>
    <dgm:cxn modelId="{ABD5B342-72E8-40D5-A9DD-599D273BAC6E}" srcId="{6F3F7183-7799-4F60-8F53-6E99C262E292}" destId="{57B0097D-B42C-495B-9F74-1F088357BE39}" srcOrd="1" destOrd="0" parTransId="{B5982A9D-DC54-468B-8136-4170325547C8}" sibTransId="{C9A99F61-B045-4E17-8A39-425ECF42A4BF}"/>
    <dgm:cxn modelId="{D171B5BD-8062-4E7A-AAC6-B1F1E75F02CD}" type="presOf" srcId="{6F3F7183-7799-4F60-8F53-6E99C262E292}" destId="{35CAB592-9F95-4FAC-A57A-F844416A0992}" srcOrd="0" destOrd="0" presId="urn:microsoft.com/office/officeart/2005/8/layout/vList2"/>
    <dgm:cxn modelId="{B0819403-150F-4B3A-9C47-4B34C69A0175}" type="presOf" srcId="{9E975A2F-F9B2-49E8-9E35-894A20BA07F9}" destId="{ACE1E2E2-DE20-4440-8DAF-1BFCD5953F87}" srcOrd="0" destOrd="0" presId="urn:microsoft.com/office/officeart/2005/8/layout/vList2"/>
    <dgm:cxn modelId="{6A144005-22F6-4AF7-B1DF-B2B6FA7177EF}" srcId="{6F3F7183-7799-4F60-8F53-6E99C262E292}" destId="{4B0306A9-2014-413B-96B5-1E563437560E}" srcOrd="0" destOrd="0" parTransId="{95E2328F-0F8F-467E-B8BC-E5A9BD64EFF8}" sibTransId="{32F478C5-84D3-4870-B734-02BDA40C5E1C}"/>
    <dgm:cxn modelId="{3FE1AD4B-FED9-4422-A2F7-FF4A9B41DE57}" srcId="{6F3F7183-7799-4F60-8F53-6E99C262E292}" destId="{9E975A2F-F9B2-49E8-9E35-894A20BA07F9}" srcOrd="2" destOrd="0" parTransId="{C89451C6-9289-45EF-95BB-9A5AD81F5853}" sibTransId="{C798FE6B-94EC-498C-8E3A-A27A1F857020}"/>
    <dgm:cxn modelId="{79DC224C-2B8C-49CE-85A5-A866D5CE0B5A}" type="presParOf" srcId="{35CAB592-9F95-4FAC-A57A-F844416A0992}" destId="{FB5D52D8-694C-4495-8BD4-036C5C880871}" srcOrd="0" destOrd="0" presId="urn:microsoft.com/office/officeart/2005/8/layout/vList2"/>
    <dgm:cxn modelId="{65117516-B696-4AF3-8F36-0346ED67CC84}" type="presParOf" srcId="{35CAB592-9F95-4FAC-A57A-F844416A0992}" destId="{A996312A-AA70-4B0D-8EBD-873D9B6B92B6}" srcOrd="1" destOrd="0" presId="urn:microsoft.com/office/officeart/2005/8/layout/vList2"/>
    <dgm:cxn modelId="{8FBC35F7-A4B0-49D1-AE15-098364C65549}" type="presParOf" srcId="{35CAB592-9F95-4FAC-A57A-F844416A0992}" destId="{3DF4FE6D-01D4-4E38-A629-BFACAA85954A}" srcOrd="2" destOrd="0" presId="urn:microsoft.com/office/officeart/2005/8/layout/vList2"/>
    <dgm:cxn modelId="{8C51C29B-307A-441D-81B4-B45F64A9DACC}" type="presParOf" srcId="{35CAB592-9F95-4FAC-A57A-F844416A0992}" destId="{3B9EDFBB-C5EB-4F20-A383-BE60230AE886}" srcOrd="3" destOrd="0" presId="urn:microsoft.com/office/officeart/2005/8/layout/vList2"/>
    <dgm:cxn modelId="{5F21C122-BB69-4653-BA76-305CA4191881}" type="presParOf" srcId="{35CAB592-9F95-4FAC-A57A-F844416A0992}" destId="{ACE1E2E2-DE20-4440-8DAF-1BFCD5953F87}" srcOrd="4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接连接符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接连接符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接连接符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椭圆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椭圆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椭圆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椭圆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椭圆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97B5FA-0921-464F-AAE1-844C04324D75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75780" y="212942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3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itchFamily="2" charset="-122"/>
                <a:ea typeface="华文楷体" pitchFamily="2" charset="-122"/>
              </a:rPr>
              <a:t>大家心中的玩具店</a:t>
            </a:r>
            <a:endParaRPr lang="zh-CN" altLang="en-US" sz="2400" spc="3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dirty="0" smtClean="0"/>
              <a:t>单击此处编辑母版标题样式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375780" y="212942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3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itchFamily="2" charset="-122"/>
                <a:ea typeface="华文楷体" pitchFamily="2" charset="-122"/>
              </a:rPr>
              <a:t>大家心中的玩具店</a:t>
            </a:r>
            <a:endParaRPr lang="zh-CN" altLang="en-US" sz="2400" spc="3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dirty="0" smtClean="0"/>
              <a:t>单击此处编辑母版标题样式</a:t>
            </a:r>
            <a:endParaRPr kumimoji="0" 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97B5FA-0921-464F-AAE1-844C04324D75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CN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413359" y="263047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3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itchFamily="2" charset="-122"/>
                <a:ea typeface="华文楷体" pitchFamily="2" charset="-122"/>
              </a:rPr>
              <a:t>大家心中的玩具店</a:t>
            </a:r>
            <a:endParaRPr lang="zh-CN" altLang="en-US" sz="2400" spc="3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椭圆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8" r:id="rId5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024_All_stand_sharp_touch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0"/>
            <a:ext cx="7258028" cy="4011761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  <a:effectLst>
            <a:outerShdw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997200" y="3632200"/>
            <a:ext cx="8229600" cy="1894362"/>
          </a:xfrm>
        </p:spPr>
        <p:txBody>
          <a:bodyPr>
            <a:normAutofit/>
          </a:bodyPr>
          <a:lstStyle/>
          <a:p>
            <a:r>
              <a:rPr lang="zh-CN" altLang="en-US" sz="6600" spc="3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大家心中的玩具店</a:t>
            </a:r>
            <a:endParaRPr lang="zh-CN" altLang="en-US" sz="6600" spc="3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 descr="1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4243" y="0"/>
            <a:ext cx="11695471" cy="685800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u=3995011887,3533280494&amp;fm=214&amp;gp=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4243" y="0"/>
            <a:ext cx="11695473" cy="685800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8100" y="-1"/>
            <a:ext cx="11696700" cy="6824165"/>
          </a:xfrm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卡通玩具店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174" y="0"/>
            <a:ext cx="11694543" cy="685800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u=3029529278,2520032143&amp;fm=214&amp;gp=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012113" cy="685800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233228" y="908957"/>
            <a:ext cx="2954655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同学们你</a:t>
            </a:r>
            <a:endParaRPr lang="en-US" altLang="zh-CN" sz="5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们心中的</a:t>
            </a:r>
            <a:endParaRPr lang="en-US" altLang="zh-CN" sz="5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玩具店是</a:t>
            </a:r>
            <a:endParaRPr lang="en-US" altLang="zh-CN" sz="5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怎么样的</a:t>
            </a:r>
            <a:endParaRPr lang="en-US" altLang="zh-CN" sz="5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呢？</a:t>
            </a:r>
            <a:endParaRPr lang="zh-CN" altLang="en-US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 smtClean="0"/>
              <a:t> </a:t>
            </a:r>
            <a:r>
              <a:rPr lang="zh-CN" altLang="en-US" sz="6000" b="1" spc="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学习目标</a:t>
            </a:r>
            <a:endParaRPr lang="zh-CN" altLang="en-US" b="1" spc="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sz="quarter" idx="1"/>
          </p:nvPr>
        </p:nvGraphicFramePr>
        <p:xfrm>
          <a:off x="609600" y="1600200"/>
          <a:ext cx="99568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</a:rPr>
              <a:t>打开桌面文件夹，完成本节课内容</a:t>
            </a:r>
            <a:endParaRPr lang="zh-CN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10525432" cy="4873752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buNone/>
            </a:pPr>
            <a:r>
              <a:rPr lang="zh-CN" altLang="en-US" sz="2800" b="1" dirty="0" smtClean="0">
                <a:latin typeface="+mj-ea"/>
                <a:ea typeface="+mj-ea"/>
              </a:rPr>
              <a:t>任务</a:t>
            </a:r>
            <a:r>
              <a:rPr lang="en-US" altLang="zh-CN" sz="2800" b="1" dirty="0" smtClean="0">
                <a:latin typeface="+mj-ea"/>
                <a:ea typeface="+mj-ea"/>
              </a:rPr>
              <a:t>1</a:t>
            </a:r>
            <a:r>
              <a:rPr lang="zh-CN" altLang="en-US" sz="2800" b="1" dirty="0" smtClean="0">
                <a:latin typeface="+mj-ea"/>
                <a:ea typeface="+mj-ea"/>
              </a:rPr>
              <a:t>、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800" b="1" dirty="0" smtClean="0">
                <a:latin typeface="+mj-ea"/>
                <a:ea typeface="+mj-ea"/>
              </a:rPr>
              <a:t>    认识</a:t>
            </a:r>
            <a:r>
              <a:rPr lang="zh-CN" altLang="en-US" sz="2800" b="1" dirty="0" smtClean="0">
                <a:latin typeface="+mj-ea"/>
                <a:ea typeface="+mj-ea"/>
              </a:rPr>
              <a:t>新工具，套索工具     </a:t>
            </a:r>
            <a:r>
              <a:rPr lang="zh-CN" altLang="en-US" sz="2800" b="1" dirty="0" smtClean="0">
                <a:latin typeface="+mj-ea"/>
                <a:ea typeface="+mj-ea"/>
              </a:rPr>
              <a:t>和</a:t>
            </a:r>
            <a:r>
              <a:rPr lang="zh-CN" altLang="en-US" sz="2800" b="1" dirty="0" smtClean="0">
                <a:latin typeface="+mj-ea"/>
                <a:ea typeface="+mj-ea"/>
              </a:rPr>
              <a:t>磁性套索</a:t>
            </a:r>
            <a:r>
              <a:rPr lang="zh-CN" altLang="en-US" sz="2800" b="1" dirty="0" smtClean="0">
                <a:latin typeface="+mj-ea"/>
                <a:ea typeface="+mj-ea"/>
              </a:rPr>
              <a:t>工具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    规则</a:t>
            </a:r>
            <a:r>
              <a:rPr lang="zh-CN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图形用套索工具选取，不规则图形用磁性套索工具选取。</a:t>
            </a:r>
            <a:endParaRPr lang="en-US" altLang="zh-CN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    套索</a:t>
            </a:r>
            <a:r>
              <a:rPr lang="zh-CN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工具和磁性套索工具是同一个工具状态之间的切换</a:t>
            </a:r>
            <a:r>
              <a:rPr lang="zh-CN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。</a:t>
            </a:r>
            <a:endParaRPr lang="en-US" altLang="zh-CN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buNone/>
            </a:pPr>
            <a:endParaRPr lang="en-US" altLang="zh-CN" sz="2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buNone/>
            </a:pPr>
            <a:r>
              <a:rPr lang="zh-CN" altLang="en-US" sz="2800" b="1" dirty="0" smtClean="0">
                <a:latin typeface="+mj-ea"/>
              </a:rPr>
              <a:t>  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endParaRPr lang="en-US" altLang="zh-CN" sz="2800" b="1" dirty="0" smtClean="0">
              <a:latin typeface="+mj-ea"/>
              <a:ea typeface="+mj-ea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1420" y="2213948"/>
            <a:ext cx="618049" cy="527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1648" y="2230285"/>
            <a:ext cx="782126" cy="59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181826" y="4025174"/>
            <a:ext cx="8537915" cy="19636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 smtClean="0">
                <a:latin typeface="+mj-ea"/>
              </a:rPr>
              <a:t>选取</a:t>
            </a:r>
            <a:r>
              <a:rPr lang="zh-CN" altLang="en-US" sz="2400" b="1" dirty="0" smtClean="0">
                <a:latin typeface="+mj-ea"/>
              </a:rPr>
              <a:t>后执行编辑拷贝，把选取的玩具粘贴到货架上，利用</a:t>
            </a:r>
            <a:r>
              <a:rPr lang="zh-CN" altLang="en-US" sz="2400" b="1" dirty="0" smtClean="0">
                <a:latin typeface="+mj-ea"/>
              </a:rPr>
              <a:t>自由</a:t>
            </a:r>
            <a:endParaRPr lang="en-US" altLang="zh-CN" sz="2400" b="1" dirty="0" smtClean="0">
              <a:latin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 smtClean="0">
                <a:latin typeface="+mj-ea"/>
              </a:rPr>
              <a:t>变换</a:t>
            </a:r>
            <a:r>
              <a:rPr lang="zh-CN" altLang="en-US" sz="2400" b="1" dirty="0" smtClean="0">
                <a:latin typeface="+mj-ea"/>
              </a:rPr>
              <a:t>改变图形的</a:t>
            </a:r>
            <a:r>
              <a:rPr lang="zh-CN" altLang="en-US" sz="2400" b="1" dirty="0" smtClean="0">
                <a:latin typeface="+mj-ea"/>
              </a:rPr>
              <a:t>大小利用</a:t>
            </a:r>
            <a:r>
              <a:rPr lang="zh-CN" altLang="en-US" sz="2400" b="1" dirty="0" smtClean="0">
                <a:latin typeface="+mj-ea"/>
              </a:rPr>
              <a:t>移动工具把玩具摆放整齐。注意</a:t>
            </a:r>
            <a:r>
              <a:rPr lang="zh-CN" altLang="en-US" sz="2400" b="1" dirty="0" smtClean="0">
                <a:latin typeface="+mj-ea"/>
              </a:rPr>
              <a:t>布局</a:t>
            </a:r>
            <a:endParaRPr lang="en-US" altLang="zh-CN" sz="2400" b="1" dirty="0" smtClean="0">
              <a:latin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 smtClean="0">
                <a:latin typeface="+mj-ea"/>
              </a:rPr>
              <a:t>要</a:t>
            </a:r>
            <a:r>
              <a:rPr lang="zh-CN" altLang="en-US" sz="2400" b="1" dirty="0" smtClean="0">
                <a:latin typeface="+mj-ea"/>
              </a:rPr>
              <a:t>合理，要符合常识。</a:t>
            </a:r>
            <a:endParaRPr lang="en-US" altLang="zh-CN" sz="2400" b="1" dirty="0" smtClean="0">
              <a:latin typeface="+mj-ea"/>
            </a:endParaRPr>
          </a:p>
          <a:p>
            <a:endParaRPr lang="zh-CN" altLang="en-US" sz="2800" dirty="0"/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30000"/>
              </a:lnSpc>
              <a:buNone/>
            </a:pPr>
            <a:r>
              <a:rPr lang="zh-CN" altLang="en-US" b="1" dirty="0" smtClean="0">
                <a:latin typeface="+mj-ea"/>
              </a:rPr>
              <a:t>任务</a:t>
            </a:r>
            <a:r>
              <a:rPr lang="en-US" altLang="zh-CN" b="1" dirty="0" smtClean="0">
                <a:latin typeface="+mj-ea"/>
              </a:rPr>
              <a:t>2</a:t>
            </a:r>
            <a:r>
              <a:rPr lang="zh-CN" altLang="en-US" b="1" dirty="0" smtClean="0">
                <a:latin typeface="+mj-ea"/>
              </a:rPr>
              <a:t>、把新建的玩具图层写上玩具的名字，调整</a:t>
            </a:r>
            <a:r>
              <a:rPr lang="zh-CN" altLang="en-US" dirty="0" smtClean="0"/>
              <a:t>图层的</a:t>
            </a:r>
            <a:r>
              <a:rPr lang="zh-CN" altLang="en-US" dirty="0" smtClean="0"/>
              <a:t>位置</a:t>
            </a:r>
            <a:r>
              <a:rPr lang="zh-CN" altLang="en-US" b="1" dirty="0" smtClean="0">
                <a:latin typeface="+mj-ea"/>
              </a:rPr>
              <a:t>。</a:t>
            </a:r>
            <a:endParaRPr lang="en-US" altLang="zh-CN" b="1" dirty="0" smtClean="0">
              <a:latin typeface="+mj-ea"/>
            </a:endParaRPr>
          </a:p>
          <a:p>
            <a:pPr>
              <a:lnSpc>
                <a:spcPct val="130000"/>
              </a:lnSpc>
              <a:buNone/>
            </a:pPr>
            <a:r>
              <a:rPr lang="en-US" altLang="zh-CN" b="1" dirty="0" smtClean="0">
                <a:solidFill>
                  <a:srgbClr val="FF0000"/>
                </a:solidFill>
                <a:latin typeface="+mj-ea"/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  <a:latin typeface="+mj-ea"/>
              </a:rPr>
              <a:t>    </a:t>
            </a:r>
            <a:r>
              <a:rPr lang="zh-CN" altLang="en-US" sz="2000" b="1" dirty="0" smtClean="0">
                <a:solidFill>
                  <a:srgbClr val="FF0000"/>
                </a:solidFill>
                <a:latin typeface="+mj-ea"/>
              </a:rPr>
              <a:t>在右下角的图层面板上找到新建的玩具图层，选取图层后，</a:t>
            </a:r>
            <a:endParaRPr lang="en-US" altLang="zh-CN" sz="2000" b="1" dirty="0" smtClean="0">
              <a:solidFill>
                <a:srgbClr val="FF0000"/>
              </a:solidFill>
              <a:latin typeface="+mj-ea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000" b="1" dirty="0" smtClean="0">
                <a:solidFill>
                  <a:srgbClr val="FF0000"/>
                </a:solidFill>
                <a:latin typeface="+mj-ea"/>
              </a:rPr>
              <a:t>     鼠标左键双击图层文字部分，进去修改状态进行文字的修改。</a:t>
            </a:r>
            <a:endParaRPr lang="en-US" altLang="zh-CN" sz="2000" b="1" dirty="0" smtClean="0">
              <a:solidFill>
                <a:srgbClr val="FF0000"/>
              </a:solidFill>
              <a:latin typeface="+mj-ea"/>
            </a:endParaRPr>
          </a:p>
          <a:p>
            <a:pPr>
              <a:lnSpc>
                <a:spcPct val="130000"/>
              </a:lnSpc>
              <a:buNone/>
            </a:pPr>
            <a:r>
              <a:rPr lang="en-US" altLang="zh-CN" sz="2000" b="1" dirty="0" smtClean="0">
                <a:solidFill>
                  <a:srgbClr val="FF0000"/>
                </a:solidFill>
                <a:latin typeface="+mj-ea"/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  <a:latin typeface="+mj-ea"/>
              </a:rPr>
              <a:t>    </a:t>
            </a:r>
            <a:r>
              <a:rPr lang="zh-CN" altLang="en-US" sz="2000" b="1" dirty="0" smtClean="0">
                <a:solidFill>
                  <a:srgbClr val="FF0000"/>
                </a:solidFill>
                <a:latin typeface="+mj-ea"/>
              </a:rPr>
              <a:t>按住鼠标左键拖动图层，可以改变图层的位置。</a:t>
            </a:r>
            <a:endParaRPr lang="zh-CN" altLang="en-US" sz="20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30000"/>
              </a:lnSpc>
              <a:buNone/>
            </a:pPr>
            <a:r>
              <a:rPr lang="zh-CN" altLang="en-US" b="1" dirty="0" smtClean="0">
                <a:latin typeface="+mj-ea"/>
              </a:rPr>
              <a:t>任务</a:t>
            </a:r>
            <a:r>
              <a:rPr lang="en-US" altLang="zh-CN" b="1" dirty="0" smtClean="0">
                <a:latin typeface="+mj-ea"/>
              </a:rPr>
              <a:t>3</a:t>
            </a:r>
            <a:r>
              <a:rPr lang="zh-CN" altLang="en-US" b="1" dirty="0" smtClean="0">
                <a:latin typeface="+mj-ea"/>
              </a:rPr>
              <a:t>、拼合图层，合成一张</a:t>
            </a:r>
            <a:r>
              <a:rPr lang="zh-CN" altLang="en-US" b="1" dirty="0" smtClean="0">
                <a:latin typeface="+mj-ea"/>
              </a:rPr>
              <a:t>图片</a:t>
            </a:r>
            <a:endParaRPr lang="en-US" altLang="zh-CN" b="1" dirty="0" smtClean="0">
              <a:latin typeface="+mj-ea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b="1" dirty="0" smtClean="0">
                <a:latin typeface="+mj-ea"/>
              </a:rPr>
              <a:t>  </a:t>
            </a:r>
            <a:r>
              <a:rPr lang="zh-CN" altLang="en-US" sz="2000" b="1" dirty="0" smtClean="0">
                <a:solidFill>
                  <a:srgbClr val="FF0000"/>
                </a:solidFill>
                <a:latin typeface="+mj-ea"/>
              </a:rPr>
              <a:t>在图层菜单中选择拼合图层，把完成后的好多图层的作品合并成一个图层作品。</a:t>
            </a:r>
            <a:endParaRPr lang="en-US" altLang="zh-CN" b="1" dirty="0" smtClean="0">
              <a:solidFill>
                <a:srgbClr val="FF0000"/>
              </a:solidFill>
              <a:latin typeface="+mj-ea"/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30000"/>
              </a:lnSpc>
              <a:buNone/>
            </a:pPr>
            <a:r>
              <a:rPr lang="zh-CN" altLang="en-US" b="1" dirty="0" smtClean="0">
                <a:latin typeface="+mj-ea"/>
              </a:rPr>
              <a:t>任务</a:t>
            </a:r>
            <a:r>
              <a:rPr lang="en-US" altLang="zh-CN" b="1" dirty="0" smtClean="0">
                <a:latin typeface="+mj-ea"/>
              </a:rPr>
              <a:t>4</a:t>
            </a:r>
            <a:r>
              <a:rPr lang="zh-CN" altLang="en-US" b="1" dirty="0" smtClean="0">
                <a:latin typeface="+mj-ea"/>
              </a:rPr>
              <a:t>、保存作品</a:t>
            </a:r>
            <a:r>
              <a:rPr lang="zh-CN" altLang="en-US" b="1" dirty="0" smtClean="0">
                <a:latin typeface="+mj-ea"/>
              </a:rPr>
              <a:t>。</a:t>
            </a:r>
            <a:endParaRPr lang="en-US" altLang="zh-CN" b="1" dirty="0" smtClean="0">
              <a:latin typeface="+mj-ea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000" b="1" dirty="0" smtClean="0">
                <a:solidFill>
                  <a:srgbClr val="FF0000"/>
                </a:solidFill>
                <a:latin typeface="+mj-ea"/>
              </a:rPr>
              <a:t>执行文件菜单，存储命令，把作品保存到我的电脑</a:t>
            </a:r>
            <a:r>
              <a:rPr lang="en-US" altLang="zh-CN" sz="2000" b="1" dirty="0" smtClean="0">
                <a:solidFill>
                  <a:srgbClr val="FF0000"/>
                </a:solidFill>
                <a:latin typeface="+mj-ea"/>
              </a:rPr>
              <a:t>E</a:t>
            </a:r>
            <a:r>
              <a:rPr lang="zh-CN" altLang="en-US" sz="2000" b="1" dirty="0" smtClean="0">
                <a:solidFill>
                  <a:srgbClr val="FF0000"/>
                </a:solidFill>
                <a:latin typeface="+mj-ea"/>
              </a:rPr>
              <a:t>盘的作品文件夹中。</a:t>
            </a:r>
            <a:endParaRPr lang="zh-CN" altLang="en-US" sz="2000" b="1" dirty="0" smtClean="0">
              <a:solidFill>
                <a:srgbClr val="FF0000"/>
              </a:solidFill>
              <a:latin typeface="+mj-ea"/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zh-CN" altLang="en-US" sz="20000" b="1" spc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zh-CN" altLang="en-US" sz="16200" b="1" spc="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谢谢欣赏</a:t>
            </a:r>
            <a:endParaRPr lang="zh-CN" altLang="en-US" sz="16200" b="1" spc="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凸显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经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凸显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104</TotalTime>
  <Words>301</Words>
  <Application>Microsoft Office PowerPoint</Application>
  <PresentationFormat>自定义</PresentationFormat>
  <Paragraphs>29</Paragraphs>
  <Slides>12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凸显</vt:lpstr>
      <vt:lpstr>大家心中的玩具店</vt:lpstr>
      <vt:lpstr>幻灯片 2</vt:lpstr>
      <vt:lpstr>幻灯片 3</vt:lpstr>
      <vt:lpstr>幻灯片 4</vt:lpstr>
      <vt:lpstr>幻灯片 5</vt:lpstr>
      <vt:lpstr>幻灯片 6</vt:lpstr>
      <vt:lpstr> 学习目标</vt:lpstr>
      <vt:lpstr>打开桌面文件夹，完成本节课内容</vt:lpstr>
      <vt:lpstr>幻灯片 9</vt:lpstr>
      <vt:lpstr>幻灯片 10</vt:lpstr>
      <vt:lpstr>幻灯片 11</vt:lpstr>
      <vt:lpstr>幻灯片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大家心中的玩具店</dc:title>
  <dc:creator/>
  <cp:lastModifiedBy>Sky123.Org</cp:lastModifiedBy>
  <cp:revision>21</cp:revision>
  <dcterms:created xsi:type="dcterms:W3CDTF">2015-05-05T08:02:14Z</dcterms:created>
  <dcterms:modified xsi:type="dcterms:W3CDTF">2017-11-09T23:08:06Z</dcterms:modified>
</cp:coreProperties>
</file>